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1A12C-2F5C-408A-AB36-AA179A93D1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878F78-2CB1-49F3-A1BB-F893B130A1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AE538-0CFA-4600-905C-5292AB499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99A4A-F6CF-48C4-A393-F9F58591BE92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269BE-F19F-4DD9-857A-6C7D9F895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2EA08-5D96-49EF-8598-684FDA76F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888CE-4208-4DBD-AD0E-3E238324B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518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B1E2C-0B8C-4844-A34B-1DBB141AC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C929EE-F66F-49E1-9247-09B87861DE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8904A-A4DB-4226-B7F2-C1D722CE0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99A4A-F6CF-48C4-A393-F9F58591BE92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3405F-4A7F-400E-A611-E9A5D420A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BA3BC-C02A-42C3-A64D-C060F747D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888CE-4208-4DBD-AD0E-3E238324B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838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9DC5BE-84E3-4107-B03B-9196877E6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2C0BB3-E819-41F6-99F5-191C221602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C4754-B6FD-483B-ABDC-1AF5C5FD6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99A4A-F6CF-48C4-A393-F9F58591BE92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B5B19-6BB6-4038-B0E9-B83E9F86B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C7033C-5266-4E5C-85BC-2EA9D81F8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888CE-4208-4DBD-AD0E-3E238324B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323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8E986-FF9A-4F2F-B8BC-5448A1B2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8663F-0D93-48A1-AF99-95C4627B2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42A5C-F670-43CC-BE7C-427F5B361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99A4A-F6CF-48C4-A393-F9F58591BE92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A29DA-F8D4-4900-9BF3-95F482D6E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E2875-6A4E-46F0-9295-9B5B46568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888CE-4208-4DBD-AD0E-3E238324B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9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5E330-AD7A-4C74-AEAA-3D59016A6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31686-3C36-4E3A-ADBE-AA98DF53A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90431-221E-4C9B-BC2C-ECEAB43AF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99A4A-F6CF-48C4-A393-F9F58591BE92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E9812-7870-4CF6-A23D-04F5592FF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97165-04B5-4521-9A53-CAEB2B86D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888CE-4208-4DBD-AD0E-3E238324B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629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EB93F-1D97-4AFD-B4A4-2AB7E4AB7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A461C-7485-4ADD-AA6F-71A6FDABEE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4FB413-1EF5-4C87-BB88-B3F09959E4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3674C-2180-455E-B8E2-AD3C36DD4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99A4A-F6CF-48C4-A393-F9F58591BE92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AE6EB5-928C-4B52-A320-DBE1CDA82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413B69-AF8C-45EB-9075-A212BDA4F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888CE-4208-4DBD-AD0E-3E238324B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647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D96CB-F175-4F94-B5C7-5330B1C0F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A52A31-6FDF-47F2-927C-EF01208A4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B77ED-7581-4219-80D2-02280353E1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6C204-4AE2-4E16-8668-8C96F5C743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0C6B82-0162-404F-BAE6-691FCA1C78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866DAE-6EDD-4A62-B103-650843BAC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99A4A-F6CF-48C4-A393-F9F58591BE92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9ABEFD-B782-4D1B-B29D-F23297849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827A8C-45E7-46AF-A1AB-5937B459A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888CE-4208-4DBD-AD0E-3E238324B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50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57164-CE9A-4BF5-B480-B14127F9A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E16B86-2569-48D8-9C3F-51977DF6B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99A4A-F6CF-48C4-A393-F9F58591BE92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00BE9A-9328-40B6-B75F-40A881D73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0C8DB9-6053-41B2-A519-0988F87A2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888CE-4208-4DBD-AD0E-3E238324B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105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17ACCE-BECC-46CC-99D0-E4076A801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99A4A-F6CF-48C4-A393-F9F58591BE92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91EE24-8ED7-45A2-95C6-85F15F099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BAEB6F-5851-48FE-B911-37C6F3116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888CE-4208-4DBD-AD0E-3E238324B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19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ECFDB-B09D-4036-BE99-91EDD34DE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003A3-6313-4155-83FA-A47FCF30C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C0457A-C5E1-4FF6-914E-0D656A461A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BDAD2E-10DB-4293-9F55-E2B689CEF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99A4A-F6CF-48C4-A393-F9F58591BE92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4A74CF-D08A-4203-897A-D1A949CD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4C5813-BF15-4CE3-880D-6AF236D77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888CE-4208-4DBD-AD0E-3E238324B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181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7D928-B159-4BEB-904A-41558F3FD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7886BE-CA1E-411A-A18F-FA7BD4C93D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06403C-0162-4D0F-8EC9-65EB25805A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E33DE-2A92-4BDE-94F3-7C4FECE8C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99A4A-F6CF-48C4-A393-F9F58591BE92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8992D-2BB6-4BED-B9DF-2EA33539B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D4C395-5303-42A6-9BF8-E6F6BBFD2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888CE-4208-4DBD-AD0E-3E238324B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591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0FBD81-509C-4A00-9AB5-CCE80868C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1CAF4B-A2B1-4ACE-BB3E-F90C3A072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9ABB5-EA2A-4BC6-8726-7233BC5941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99A4A-F6CF-48C4-A393-F9F58591BE92}" type="datetimeFigureOut">
              <a:rPr lang="en-US" smtClean="0"/>
              <a:t>4/10/2021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23C20E-8E11-4DD5-A305-B5ACADC66D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6340D-DB7C-4E79-8A31-7C7596D02B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D888CE-4208-4DBD-AD0E-3E238324B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6146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0">
            <a:extLst>
              <a:ext uri="{FF2B5EF4-FFF2-40B4-BE49-F238E27FC236}">
                <a16:creationId xmlns:a16="http://schemas.microsoft.com/office/drawing/2014/main" id="{63FB95EF-C152-4D7A-8F13-AF17F8A2D1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3"/>
            <a:ext cx="12192000" cy="683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833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9">
            <a:extLst>
              <a:ext uri="{FF2B5EF4-FFF2-40B4-BE49-F238E27FC236}">
                <a16:creationId xmlns:a16="http://schemas.microsoft.com/office/drawing/2014/main" id="{AD9CD1E1-9AB1-475F-BCE6-88A48C10E0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38"/>
            <a:ext cx="12192000" cy="684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613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">
            <a:extLst>
              <a:ext uri="{FF2B5EF4-FFF2-40B4-BE49-F238E27FC236}">
                <a16:creationId xmlns:a16="http://schemas.microsoft.com/office/drawing/2014/main" id="{0462A4DB-0C5D-4C10-A1C4-F4CF153DA9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071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">
            <a:extLst>
              <a:ext uri="{FF2B5EF4-FFF2-40B4-BE49-F238E27FC236}">
                <a16:creationId xmlns:a16="http://schemas.microsoft.com/office/drawing/2014/main" id="{4B7F5B45-E162-44D1-B1CB-C2BB634C15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225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">
            <a:extLst>
              <a:ext uri="{FF2B5EF4-FFF2-40B4-BE49-F238E27FC236}">
                <a16:creationId xmlns:a16="http://schemas.microsoft.com/office/drawing/2014/main" id="{FC79B86E-5EA5-4507-8235-563778C5630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37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3">
            <a:extLst>
              <a:ext uri="{FF2B5EF4-FFF2-40B4-BE49-F238E27FC236}">
                <a16:creationId xmlns:a16="http://schemas.microsoft.com/office/drawing/2014/main" id="{5E2FCBD9-2E54-4412-9072-2965E4A937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8" y="0"/>
            <a:ext cx="12149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40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4">
            <a:extLst>
              <a:ext uri="{FF2B5EF4-FFF2-40B4-BE49-F238E27FC236}">
                <a16:creationId xmlns:a16="http://schemas.microsoft.com/office/drawing/2014/main" id="{D6428CBF-4888-48FF-A8B9-52F2CEC99F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38"/>
            <a:ext cx="12192000" cy="684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24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5">
            <a:extLst>
              <a:ext uri="{FF2B5EF4-FFF2-40B4-BE49-F238E27FC236}">
                <a16:creationId xmlns:a16="http://schemas.microsoft.com/office/drawing/2014/main" id="{68162FE5-BA7F-4237-A07C-20FFFD27F2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80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6">
            <a:extLst>
              <a:ext uri="{FF2B5EF4-FFF2-40B4-BE49-F238E27FC236}">
                <a16:creationId xmlns:a16="http://schemas.microsoft.com/office/drawing/2014/main" id="{F1B10947-346F-4D0A-AF78-C6EC82860A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750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7">
            <a:extLst>
              <a:ext uri="{FF2B5EF4-FFF2-40B4-BE49-F238E27FC236}">
                <a16:creationId xmlns:a16="http://schemas.microsoft.com/office/drawing/2014/main" id="{DEEEC0F2-4398-4B1E-96F1-97F5CAAF28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"/>
            <a:ext cx="12192000" cy="683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50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8">
            <a:extLst>
              <a:ext uri="{FF2B5EF4-FFF2-40B4-BE49-F238E27FC236}">
                <a16:creationId xmlns:a16="http://schemas.microsoft.com/office/drawing/2014/main" id="{102B5237-5D93-4DA9-BA04-89BD846B87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45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1">
            <a:extLst>
              <a:ext uri="{FF2B5EF4-FFF2-40B4-BE49-F238E27FC236}">
                <a16:creationId xmlns:a16="http://schemas.microsoft.com/office/drawing/2014/main" id="{98A52A4E-D9C2-431F-AFE8-CA1D86249C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632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9">
            <a:extLst>
              <a:ext uri="{FF2B5EF4-FFF2-40B4-BE49-F238E27FC236}">
                <a16:creationId xmlns:a16="http://schemas.microsoft.com/office/drawing/2014/main" id="{90F7B200-DD2E-4412-A924-D3F263485B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93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2">
            <a:extLst>
              <a:ext uri="{FF2B5EF4-FFF2-40B4-BE49-F238E27FC236}">
                <a16:creationId xmlns:a16="http://schemas.microsoft.com/office/drawing/2014/main" id="{6BF9A3E9-76BB-41F1-99D1-71DC39A005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963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3">
            <a:extLst>
              <a:ext uri="{FF2B5EF4-FFF2-40B4-BE49-F238E27FC236}">
                <a16:creationId xmlns:a16="http://schemas.microsoft.com/office/drawing/2014/main" id="{00C64863-937F-4148-B346-8689E50D10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44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4">
            <a:extLst>
              <a:ext uri="{FF2B5EF4-FFF2-40B4-BE49-F238E27FC236}">
                <a16:creationId xmlns:a16="http://schemas.microsoft.com/office/drawing/2014/main" id="{0FC01169-E70E-46CC-B79F-686083A70A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40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5">
            <a:extLst>
              <a:ext uri="{FF2B5EF4-FFF2-40B4-BE49-F238E27FC236}">
                <a16:creationId xmlns:a16="http://schemas.microsoft.com/office/drawing/2014/main" id="{4279D2D1-06B7-48AE-9598-78CEDD4F05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8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95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6">
            <a:extLst>
              <a:ext uri="{FF2B5EF4-FFF2-40B4-BE49-F238E27FC236}">
                <a16:creationId xmlns:a16="http://schemas.microsoft.com/office/drawing/2014/main" id="{59CD0ED0-9CAC-41ED-97F5-3FAB8EEA32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3"/>
            <a:ext cx="12192000" cy="683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00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7">
            <a:extLst>
              <a:ext uri="{FF2B5EF4-FFF2-40B4-BE49-F238E27FC236}">
                <a16:creationId xmlns:a16="http://schemas.microsoft.com/office/drawing/2014/main" id="{425B1129-A5D8-47EE-B117-A578E35028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753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8">
            <a:extLst>
              <a:ext uri="{FF2B5EF4-FFF2-40B4-BE49-F238E27FC236}">
                <a16:creationId xmlns:a16="http://schemas.microsoft.com/office/drawing/2014/main" id="{2499C4ED-2C36-4A3B-AA57-D026C251C4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3"/>
            <a:ext cx="121920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83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Maeva Ralafiarindaza</dc:creator>
  <cp:lastModifiedBy>Maeva Ralafiarindaza</cp:lastModifiedBy>
  <cp:revision>1</cp:revision>
  <dcterms:created xsi:type="dcterms:W3CDTF">2021-04-10T15:49:35Z</dcterms:created>
  <dcterms:modified xsi:type="dcterms:W3CDTF">2021-04-10T15:50:13Z</dcterms:modified>
</cp:coreProperties>
</file>